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9" r:id="rId7"/>
    <p:sldId id="271" r:id="rId8"/>
    <p:sldId id="272" r:id="rId9"/>
    <p:sldId id="273" r:id="rId10"/>
    <p:sldId id="270" r:id="rId11"/>
    <p:sldId id="280" r:id="rId12"/>
    <p:sldId id="275" r:id="rId13"/>
    <p:sldId id="276" r:id="rId14"/>
    <p:sldId id="277" r:id="rId15"/>
    <p:sldId id="278" r:id="rId16"/>
    <p:sldId id="260" r:id="rId17"/>
    <p:sldId id="279" r:id="rId18"/>
    <p:sldId id="281" r:id="rId19"/>
    <p:sldId id="282" r:id="rId20"/>
    <p:sldId id="283" r:id="rId21"/>
    <p:sldId id="284" r:id="rId22"/>
  </p:sldIdLst>
  <p:sldSz cx="6858000" cy="9906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53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3090" y="9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167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937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204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169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625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815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454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81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3874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068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70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47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1D1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41405" y="432487"/>
            <a:ext cx="5733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8BIT WONDER" panose="00000400000000000000" pitchFamily="2" charset="0"/>
              </a:rPr>
              <a:t>Linux Wars </a:t>
            </a:r>
            <a:endParaRPr lang="pt-BR" sz="4400" dirty="0">
              <a:solidFill>
                <a:schemeClr val="bg1"/>
              </a:solidFill>
              <a:latin typeface="8BIT WONDER" panose="00000400000000000000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0" y="1470454"/>
            <a:ext cx="6858000" cy="6178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 </a:t>
            </a:r>
            <a:r>
              <a:rPr lang="pt-BR" sz="2400" b="1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Força do Código Aberto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981715" y="9049265"/>
            <a:ext cx="2894570" cy="716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Bruna </a:t>
            </a:r>
            <a:r>
              <a:rPr lang="pt-BR" sz="2400" b="1" dirty="0" smtClean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Silva</a:t>
            </a:r>
            <a:endParaRPr lang="pt-BR" sz="2400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291"/>
            <a:ext cx="6858000" cy="68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5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29049" y="5288693"/>
            <a:ext cx="50909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VANTAGENS: </a:t>
            </a:r>
          </a:p>
          <a:p>
            <a:pPr algn="ctr"/>
            <a:r>
              <a:rPr lang="pt-BR" sz="4400" dirty="0" smtClean="0">
                <a:solidFill>
                  <a:schemeClr val="bg1"/>
                </a:solidFill>
                <a:latin typeface="Impact" panose="020B0806030902050204" pitchFamily="34" charset="0"/>
              </a:rPr>
              <a:t>POR QUE VOCÊ DEVERIA CONSIDERAR?</a:t>
            </a:r>
            <a:endParaRPr lang="pt-BR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723766" y="1087394"/>
            <a:ext cx="352785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ln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03</a:t>
            </a:r>
            <a:endParaRPr lang="pt-BR" sz="23900" dirty="0">
              <a:ln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0" y="5548184"/>
            <a:ext cx="978408" cy="4846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74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Liberdade e Flexibilidade Total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27622" y="2873452"/>
            <a:ext cx="5774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Por ser código aberto, o Linux oferece uma liberdade sem igual. Você pode modificá-lo, distribuí-lo e adaptá-lo às suas necessidades. É como ter um carro que você pode turbinar e personalizar do jeito que quiser, sem pagar por isso.</a:t>
            </a:r>
          </a:p>
        </p:txBody>
      </p:sp>
    </p:spTree>
    <p:extLst>
      <p:ext uri="{BB962C8B-B14F-4D97-AF65-F5344CB8AC3E}">
        <p14:creationId xmlns:p14="http://schemas.microsoft.com/office/powerpoint/2010/main" val="19209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Segurança Reforçada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11649" y="2014765"/>
            <a:ext cx="5774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Linux é conhecido por sua robustez e segurança. A forma como é construído e o fato de ser revisado por uma comunidade global tornam-no menos suscetível a vírus e </a:t>
            </a:r>
            <a:r>
              <a:rPr lang="pt-BR" sz="2400" dirty="0" err="1"/>
              <a:t>malwares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21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Gratuito e Aberto para Todos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41838" y="2774597"/>
            <a:ext cx="5774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maioria das distribuições Linux é totalmente gratuita, tanto para uso pessoal quanto comercial. Diga adeus às licenças e mensalidades!</a:t>
            </a:r>
          </a:p>
        </p:txBody>
      </p:sp>
    </p:spTree>
    <p:extLst>
      <p:ext uri="{BB962C8B-B14F-4D97-AF65-F5344CB8AC3E}">
        <p14:creationId xmlns:p14="http://schemas.microsoft.com/office/powerpoint/2010/main" val="13174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Performance Otimizada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41838" y="2774597"/>
            <a:ext cx="5774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Linux tende a ser mais leve e eficiente no uso de recursos do sistema, o que o torna uma excelente opção para computadores mais antigos ou para quem busca máximo desempenho.</a:t>
            </a:r>
          </a:p>
        </p:txBody>
      </p:sp>
    </p:spTree>
    <p:extLst>
      <p:ext uri="{BB962C8B-B14F-4D97-AF65-F5344CB8AC3E}">
        <p14:creationId xmlns:p14="http://schemas.microsoft.com/office/powerpoint/2010/main" val="232828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Comunidade Ativa e Colaborativa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41838" y="2725170"/>
            <a:ext cx="5774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Se você tiver alguma dúvida ou problema, a vasta comunidade Linux está sempre pronta para ajudar em fóruns, grupos e documentações.</a:t>
            </a:r>
          </a:p>
        </p:txBody>
      </p:sp>
    </p:spTree>
    <p:extLst>
      <p:ext uri="{BB962C8B-B14F-4D97-AF65-F5344CB8AC3E}">
        <p14:creationId xmlns:p14="http://schemas.microsoft.com/office/powerpoint/2010/main" val="202827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83508" y="5299844"/>
            <a:ext cx="509098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DESVANTAGENS:</a:t>
            </a:r>
          </a:p>
          <a:p>
            <a:pPr algn="ctr"/>
            <a:r>
              <a:rPr lang="pt-BR" sz="4400" dirty="0" smtClean="0">
                <a:solidFill>
                  <a:schemeClr val="bg1"/>
                </a:solidFill>
                <a:latin typeface="Impact" panose="020B0806030902050204" pitchFamily="34" charset="0"/>
              </a:rPr>
              <a:t>O OUTRO LADO DA MOEDA</a:t>
            </a:r>
            <a:endParaRPr lang="pt-BR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723767" y="1087394"/>
            <a:ext cx="341046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ln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04</a:t>
            </a:r>
            <a:endParaRPr lang="pt-BR" sz="23900" dirty="0">
              <a:ln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0" y="5565359"/>
            <a:ext cx="978408" cy="4846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37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Curva de Aprendizado Inicial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41838" y="2786955"/>
            <a:ext cx="5774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Para </a:t>
            </a:r>
            <a:r>
              <a:rPr lang="pt-BR" sz="2400" dirty="0"/>
              <a:t>quem vem do Windows ou </a:t>
            </a:r>
            <a:r>
              <a:rPr lang="pt-BR" sz="2400" dirty="0" err="1"/>
              <a:t>macOS</a:t>
            </a:r>
            <a:r>
              <a:rPr lang="pt-BR" sz="2400" dirty="0"/>
              <a:t>, o Linux pode exigir um tempo de adaptação. Embora os ambientes de desktop sejam intuitivos, algumas tarefas específicas podem demandar o uso do Terminal.</a:t>
            </a:r>
          </a:p>
        </p:txBody>
      </p:sp>
    </p:spTree>
    <p:extLst>
      <p:ext uri="{BB962C8B-B14F-4D97-AF65-F5344CB8AC3E}">
        <p14:creationId xmlns:p14="http://schemas.microsoft.com/office/powerpoint/2010/main" val="16752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Compatibilidade de </a:t>
            </a:r>
            <a:r>
              <a:rPr lang="pt-BR" sz="4000" b="1" dirty="0" smtClean="0"/>
              <a:t>Software</a:t>
            </a:r>
            <a:endParaRPr lang="pt-BR" sz="40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541838" y="2824025"/>
            <a:ext cx="57743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Antigamente, a falta de compatibilidade com certos programas era uma grande desvantagem. Embora isso tenha melhorado drasticamente, alguns softwares específicos (principalmente jogos muito novos ou programas profissionais </a:t>
            </a:r>
            <a:r>
              <a:rPr lang="pt-BR" sz="2400" dirty="0" err="1"/>
              <a:t>nichados</a:t>
            </a:r>
            <a:r>
              <a:rPr lang="pt-BR" sz="2400" dirty="0"/>
              <a:t>) ainda podem não ter uma versão nativa para Linux. Contudo, há muitas alternativas gratuitas e de código aberto.</a:t>
            </a:r>
          </a:p>
        </p:txBody>
      </p:sp>
    </p:spTree>
    <p:extLst>
      <p:ext uri="{BB962C8B-B14F-4D97-AF65-F5344CB8AC3E}">
        <p14:creationId xmlns:p14="http://schemas.microsoft.com/office/powerpoint/2010/main" val="123960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Suporte a </a:t>
            </a:r>
            <a:r>
              <a:rPr lang="pt-BR" sz="4000" b="1" dirty="0" smtClean="0"/>
              <a:t>Hardware</a:t>
            </a:r>
            <a:endParaRPr lang="pt-BR" sz="40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611649" y="2014458"/>
            <a:ext cx="5774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 maioria dos hardwares modernos funciona perfeitamente no Linux. No entanto, em casos raros, componentes muito novos ou específicos podem ter drivers menos otimizados ou exigir uma configuração manual.</a:t>
            </a:r>
          </a:p>
        </p:txBody>
      </p:sp>
    </p:spTree>
    <p:extLst>
      <p:ext uri="{BB962C8B-B14F-4D97-AF65-F5344CB8AC3E}">
        <p14:creationId xmlns:p14="http://schemas.microsoft.com/office/powerpoint/2010/main" val="359994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5980670" y="383060"/>
            <a:ext cx="5078627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REGRAS: </a:t>
            </a:r>
          </a:p>
          <a:p>
            <a:pPr algn="ctr"/>
            <a:r>
              <a:rPr lang="pt-BR" sz="2400" dirty="0" smtClean="0"/>
              <a:t>-Fonte múltiplas de 8</a:t>
            </a:r>
          </a:p>
          <a:p>
            <a:pPr algn="ctr"/>
            <a:r>
              <a:rPr lang="pt-BR" sz="2400" dirty="0" smtClean="0"/>
              <a:t>-Poucos textos </a:t>
            </a:r>
          </a:p>
          <a:p>
            <a:pPr algn="ctr"/>
            <a:r>
              <a:rPr lang="pt-BR" sz="2400" dirty="0" smtClean="0"/>
              <a:t>-Layout agradável</a:t>
            </a:r>
            <a:endParaRPr lang="pt-BR" sz="2400" dirty="0"/>
          </a:p>
          <a:p>
            <a:pPr algn="ctr"/>
            <a:r>
              <a:rPr lang="pt-BR" sz="2400" dirty="0" smtClean="0"/>
              <a:t>-8px, 16px, 24px, 32px, 40px, 48px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49876" y="2026675"/>
            <a:ext cx="57582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Aí, galera! Preparados para desvendar o universo do Linux? Se você já ouviu falar, mas ainda se sente meio perdido, chegou a hora de descomplicar. Prepare-se para conhecer um sistema operacional que é a base de muita coisa que a gente usa no dia a dia, desde seu smartphone </a:t>
            </a:r>
            <a:r>
              <a:rPr lang="pt-BR" sz="2400" dirty="0" err="1"/>
              <a:t>Android</a:t>
            </a:r>
            <a:r>
              <a:rPr lang="pt-BR" sz="2400" dirty="0"/>
              <a:t> até os maiores servidores do mundo</a:t>
            </a:r>
            <a:r>
              <a:rPr lang="pt-BR" sz="2400" dirty="0" smtClean="0"/>
              <a:t>.</a:t>
            </a:r>
          </a:p>
          <a:p>
            <a:pPr algn="just"/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028745" y="630194"/>
            <a:ext cx="251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/>
              <a:t>Introdução</a:t>
            </a:r>
            <a:endParaRPr lang="pt-BR" sz="4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41" y="5575922"/>
            <a:ext cx="2965622" cy="35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29049" y="5288693"/>
            <a:ext cx="5090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CONCLUSÃO</a:t>
            </a:r>
            <a:endParaRPr lang="pt-BR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723767" y="1087394"/>
            <a:ext cx="35154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ln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05</a:t>
            </a:r>
            <a:endParaRPr lang="pt-BR" sz="23900" dirty="0">
              <a:ln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0" y="5554208"/>
            <a:ext cx="978408" cy="4846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02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O Linux é </a:t>
            </a:r>
            <a:r>
              <a:rPr lang="pt-BR" sz="4000" b="1" dirty="0" smtClean="0"/>
              <a:t>para ´você</a:t>
            </a:r>
            <a:r>
              <a:rPr lang="pt-BR" sz="4000" b="1" dirty="0"/>
              <a:t>?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11649" y="2107333"/>
            <a:ext cx="57743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Linux é um mundo de possibilidades. Se você busca liberdade, segurança, performance e não tem medo de explorar algo novo, ele pode ser o sistema operacional ideal para você. Ele não é apenas para programadores ou </a:t>
            </a:r>
            <a:r>
              <a:rPr lang="pt-BR" sz="2400" dirty="0" err="1"/>
              <a:t>geeks</a:t>
            </a:r>
            <a:r>
              <a:rPr lang="pt-BR" sz="2400" dirty="0"/>
              <a:t>; com suas interfaces amigáveis, ele se tornou acessível a todos.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Que tal dar uma chance? 😉</a:t>
            </a:r>
          </a:p>
        </p:txBody>
      </p:sp>
    </p:spTree>
    <p:extLst>
      <p:ext uri="{BB962C8B-B14F-4D97-AF65-F5344CB8AC3E}">
        <p14:creationId xmlns:p14="http://schemas.microsoft.com/office/powerpoint/2010/main" val="6732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29049" y="5288693"/>
            <a:ext cx="5090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LINUX</a:t>
            </a:r>
            <a:endParaRPr lang="pt-BR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723767" y="1087394"/>
            <a:ext cx="341046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ln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01</a:t>
            </a:r>
            <a:endParaRPr lang="pt-BR" sz="23900" dirty="0">
              <a:ln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0" y="5646541"/>
            <a:ext cx="978408" cy="4846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85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271838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618735" y="639560"/>
            <a:ext cx="3312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 smtClean="0"/>
              <a:t>O que </a:t>
            </a:r>
            <a:r>
              <a:rPr lang="pt-BR" sz="4000" b="1" dirty="0"/>
              <a:t>é</a:t>
            </a:r>
            <a:r>
              <a:rPr lang="pt-BR" sz="4000" b="1" dirty="0" smtClean="0"/>
              <a:t> Linux?</a:t>
            </a:r>
            <a:endParaRPr lang="pt-BR" sz="40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541838" y="2113005"/>
            <a:ext cx="57743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Pense no Linux como o cérebro de um computador. Ele é um sistema operacional (SO), assim como o Windows ou o </a:t>
            </a:r>
            <a:r>
              <a:rPr lang="pt-BR" sz="2400" dirty="0" err="1"/>
              <a:t>macOS</a:t>
            </a:r>
            <a:r>
              <a:rPr lang="pt-BR" sz="2400" dirty="0"/>
              <a:t>, mas com uma grande diferença: ele é código aberto. Isso significa que qualquer um pode ver, usar, modificar e distribuir seu código-fonte. É como uma receita de bolo que todo mundo pode adaptar e compartilhar.</a:t>
            </a:r>
          </a:p>
        </p:txBody>
      </p:sp>
    </p:spTree>
    <p:extLst>
      <p:ext uri="{BB962C8B-B14F-4D97-AF65-F5344CB8AC3E}">
        <p14:creationId xmlns:p14="http://schemas.microsoft.com/office/powerpoint/2010/main" val="3402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-3707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83508" y="5301050"/>
            <a:ext cx="50909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ELEMENTOS CHAVE DO LINUX</a:t>
            </a:r>
            <a:endParaRPr lang="pt-BR" sz="72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723767" y="1087394"/>
            <a:ext cx="341046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ln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02</a:t>
            </a:r>
            <a:endParaRPr lang="pt-BR" sz="23900" dirty="0">
              <a:ln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0" y="5535828"/>
            <a:ext cx="978408" cy="4846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283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309816" y="65191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O </a:t>
            </a:r>
            <a:r>
              <a:rPr lang="pt-BR" sz="4000" b="1" dirty="0" smtClean="0"/>
              <a:t>coração </a:t>
            </a:r>
            <a:r>
              <a:rPr lang="pt-BR" sz="4000" b="1" dirty="0"/>
              <a:t>do </a:t>
            </a:r>
            <a:r>
              <a:rPr lang="pt-BR" sz="4000" b="1" dirty="0" smtClean="0"/>
              <a:t>sistema</a:t>
            </a:r>
            <a:r>
              <a:rPr lang="pt-BR" sz="4000" b="1" dirty="0"/>
              <a:t>: </a:t>
            </a:r>
            <a:r>
              <a:rPr lang="pt-BR" sz="4000" b="1" dirty="0" smtClean="0"/>
              <a:t>o </a:t>
            </a:r>
            <a:r>
              <a:rPr lang="pt-BR" sz="4000" b="1" dirty="0" err="1"/>
              <a:t>Kernel</a:t>
            </a:r>
            <a:endParaRPr lang="pt-BR" sz="40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541838" y="2811669"/>
            <a:ext cx="57743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</a:t>
            </a:r>
            <a:r>
              <a:rPr lang="pt-BR" sz="2400" dirty="0" err="1"/>
              <a:t>Kernel</a:t>
            </a:r>
            <a:r>
              <a:rPr lang="pt-BR" sz="2400" dirty="0"/>
              <a:t> é o núcleo do Linux. Ele é a ponte entre o hardware (componentes físicos do seu computador, como processador, memória e disco) e o software (os programas que você usa). É ele quem gerencia os recursos, garantindo que tudo funcione em harmonia.</a:t>
            </a:r>
          </a:p>
        </p:txBody>
      </p:sp>
    </p:spTree>
    <p:extLst>
      <p:ext uri="{BB962C8B-B14F-4D97-AF65-F5344CB8AC3E}">
        <p14:creationId xmlns:p14="http://schemas.microsoft.com/office/powerpoint/2010/main" val="20354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80682" y="663568"/>
            <a:ext cx="4992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Sua </a:t>
            </a:r>
            <a:r>
              <a:rPr lang="pt-BR" sz="4000" b="1" dirty="0" smtClean="0"/>
              <a:t>janela </a:t>
            </a:r>
            <a:r>
              <a:rPr lang="pt-BR" sz="4000" b="1" dirty="0"/>
              <a:t>para o </a:t>
            </a:r>
            <a:r>
              <a:rPr lang="pt-BR" sz="4000" b="1" dirty="0" smtClean="0"/>
              <a:t>mundo </a:t>
            </a:r>
            <a:r>
              <a:rPr lang="pt-BR" sz="4000" b="1" dirty="0"/>
              <a:t>Linux: A</a:t>
            </a:r>
            <a:r>
              <a:rPr lang="pt-BR" sz="4000" b="1" dirty="0" smtClean="0"/>
              <a:t>mbientes </a:t>
            </a:r>
            <a:r>
              <a:rPr lang="pt-BR" sz="4000" b="1" dirty="0"/>
              <a:t>de Desktop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41838" y="2959950"/>
            <a:ext cx="57743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Enquanto o </a:t>
            </a:r>
            <a:r>
              <a:rPr lang="pt-BR" sz="2400" dirty="0" err="1"/>
              <a:t>Kernel</a:t>
            </a:r>
            <a:r>
              <a:rPr lang="pt-BR" sz="2400" dirty="0"/>
              <a:t> trabalha nos bastidores, o que você vê e interage é o ambiente de desktop. Existem vários, cada um com seu visual e funcionalidades. Os mais populares são</a:t>
            </a:r>
            <a:r>
              <a:rPr lang="pt-BR" sz="2400" dirty="0" smtClean="0"/>
              <a:t>:</a:t>
            </a:r>
          </a:p>
          <a:p>
            <a:pPr algn="just"/>
            <a:endParaRPr lang="pt-BR" sz="2400" dirty="0"/>
          </a:p>
          <a:p>
            <a:pPr algn="just"/>
            <a:endParaRPr lang="pt-BR" sz="2400" dirty="0" smtClean="0"/>
          </a:p>
          <a:p>
            <a:pPr algn="just"/>
            <a:r>
              <a:rPr lang="pt-BR" sz="2400" b="1" dirty="0" smtClean="0"/>
              <a:t>GNOME</a:t>
            </a:r>
            <a:r>
              <a:rPr lang="pt-BR" sz="2400" b="1" dirty="0"/>
              <a:t>: </a:t>
            </a:r>
            <a:r>
              <a:rPr lang="pt-BR" sz="2400" dirty="0"/>
              <a:t>Moderno e elegante, focado na simplicidade.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sz="2400" b="1" dirty="0" smtClean="0"/>
              <a:t>KDE </a:t>
            </a:r>
            <a:r>
              <a:rPr lang="pt-BR" sz="2400" b="1" dirty="0"/>
              <a:t>Plasma: </a:t>
            </a:r>
            <a:r>
              <a:rPr lang="pt-BR" sz="2400" dirty="0"/>
              <a:t>Altamente personalizável e cheio de recursos.</a:t>
            </a:r>
          </a:p>
          <a:p>
            <a:pPr algn="just"/>
            <a:endParaRPr lang="pt-BR" sz="2400" dirty="0" smtClean="0"/>
          </a:p>
          <a:p>
            <a:pPr algn="just"/>
            <a:r>
              <a:rPr lang="pt-BR" sz="2400" b="1" dirty="0" smtClean="0"/>
              <a:t>XFCE</a:t>
            </a:r>
            <a:r>
              <a:rPr lang="pt-BR" sz="2400" b="1" dirty="0"/>
              <a:t>: </a:t>
            </a:r>
            <a:r>
              <a:rPr lang="pt-BR" sz="2400" dirty="0"/>
              <a:t>Leve e rápido, ideal para computadores mais antigos.</a:t>
            </a:r>
          </a:p>
        </p:txBody>
      </p:sp>
    </p:spTree>
    <p:extLst>
      <p:ext uri="{BB962C8B-B14F-4D97-AF65-F5344CB8AC3E}">
        <p14:creationId xmlns:p14="http://schemas.microsoft.com/office/powerpoint/2010/main" val="358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309816" y="651916"/>
            <a:ext cx="4992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A </a:t>
            </a:r>
            <a:r>
              <a:rPr lang="pt-BR" sz="4000" b="1" dirty="0" smtClean="0"/>
              <a:t>força </a:t>
            </a:r>
            <a:r>
              <a:rPr lang="pt-BR" sz="4000" b="1" dirty="0"/>
              <a:t>por </a:t>
            </a:r>
            <a:r>
              <a:rPr lang="pt-BR" sz="4000" b="1" dirty="0" smtClean="0"/>
              <a:t>trás </a:t>
            </a:r>
            <a:r>
              <a:rPr lang="pt-BR" sz="4000" b="1" dirty="0"/>
              <a:t>da </a:t>
            </a:r>
            <a:r>
              <a:rPr lang="pt-BR" sz="4000" b="1" dirty="0" smtClean="0"/>
              <a:t>linha </a:t>
            </a:r>
            <a:r>
              <a:rPr lang="pt-BR" sz="4000" b="1" dirty="0"/>
              <a:t>de </a:t>
            </a:r>
            <a:r>
              <a:rPr lang="pt-BR" sz="4000" b="1" dirty="0" smtClean="0"/>
              <a:t>comando</a:t>
            </a:r>
            <a:r>
              <a:rPr lang="pt-BR" sz="4000" b="1" dirty="0"/>
              <a:t>: O</a:t>
            </a:r>
            <a:r>
              <a:rPr lang="pt-BR" sz="4000" b="1" dirty="0" smtClean="0"/>
              <a:t> </a:t>
            </a:r>
            <a:r>
              <a:rPr lang="pt-BR" sz="4000" b="1" dirty="0"/>
              <a:t>Terminal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27622" y="2873452"/>
            <a:ext cx="57743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Terminal (ou linha de comando) é uma ferramenta poderosa no Linux. É onde você pode dar comandos diretos ao sistema usando texto. Parece assustador no começo, mas é extremamente eficiente para diversas tarefas.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Exemplo de código</a:t>
            </a:r>
            <a:r>
              <a:rPr lang="pt-BR" sz="2400" dirty="0" smtClean="0"/>
              <a:t>:</a:t>
            </a:r>
          </a:p>
          <a:p>
            <a:pPr algn="just"/>
            <a:endParaRPr lang="pt-BR" sz="2400" dirty="0"/>
          </a:p>
          <a:p>
            <a:pPr algn="just"/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9255"/>
            <a:ext cx="6858000" cy="30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309816" y="65191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Seus </a:t>
            </a:r>
            <a:r>
              <a:rPr lang="pt-BR" sz="4000" b="1" dirty="0" smtClean="0"/>
              <a:t>programas </a:t>
            </a:r>
            <a:r>
              <a:rPr lang="pt-BR" sz="4000" b="1" dirty="0"/>
              <a:t>f</a:t>
            </a:r>
            <a:r>
              <a:rPr lang="pt-BR" sz="4000" b="1" dirty="0" smtClean="0"/>
              <a:t>avoritos</a:t>
            </a:r>
            <a:r>
              <a:rPr lang="pt-BR" sz="4000" b="1" dirty="0"/>
              <a:t>: Aplicativos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27622" y="2824025"/>
            <a:ext cx="5774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Assim como em outros sistemas, o Linux tem uma vasta gama de aplicativos para todas as necessidades: navegadores (Firefox, Chrome), suítes de escritório (</a:t>
            </a:r>
            <a:r>
              <a:rPr lang="pt-BR" sz="2400" dirty="0" err="1"/>
              <a:t>LibreOffice</a:t>
            </a:r>
            <a:r>
              <a:rPr lang="pt-BR" sz="2400" dirty="0"/>
              <a:t>), editores de imagem (GIMP), players de vídeo (VLC), e muito mais!</a:t>
            </a:r>
          </a:p>
        </p:txBody>
      </p:sp>
    </p:spTree>
    <p:extLst>
      <p:ext uri="{BB962C8B-B14F-4D97-AF65-F5344CB8AC3E}">
        <p14:creationId xmlns:p14="http://schemas.microsoft.com/office/powerpoint/2010/main" val="370442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</TotalTime>
  <Words>819</Words>
  <Application>Microsoft Office PowerPoint</Application>
  <PresentationFormat>Papel A4 (210 x 297 mm)</PresentationFormat>
  <Paragraphs>61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9" baseType="lpstr">
      <vt:lpstr>8BIT WONDER</vt:lpstr>
      <vt:lpstr>Arial</vt:lpstr>
      <vt:lpstr>Calibri</vt:lpstr>
      <vt:lpstr>Calibri Light</vt:lpstr>
      <vt:lpstr>Cascadia Code</vt:lpstr>
      <vt:lpstr>Cascadia Mono SemiBold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PC</dc:creator>
  <cp:lastModifiedBy>PC</cp:lastModifiedBy>
  <cp:revision>32</cp:revision>
  <dcterms:created xsi:type="dcterms:W3CDTF">2025-07-12T11:55:30Z</dcterms:created>
  <dcterms:modified xsi:type="dcterms:W3CDTF">2025-07-14T12:44:39Z</dcterms:modified>
</cp:coreProperties>
</file>